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3" r:id="rId3"/>
    <p:sldId id="274" r:id="rId4"/>
    <p:sldId id="265" r:id="rId5"/>
    <p:sldId id="256" r:id="rId6"/>
    <p:sldId id="271" r:id="rId7"/>
    <p:sldId id="270" r:id="rId8"/>
    <p:sldId id="269" r:id="rId9"/>
    <p:sldId id="275" r:id="rId10"/>
    <p:sldId id="268" r:id="rId11"/>
    <p:sldId id="276" r:id="rId12"/>
    <p:sldId id="267" r:id="rId13"/>
    <p:sldId id="266" r:id="rId14"/>
    <p:sldId id="272" r:id="rId15"/>
    <p:sldId id="259" r:id="rId16"/>
    <p:sldId id="264" r:id="rId17"/>
    <p:sldId id="257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BEB3"/>
    <a:srgbClr val="40AEA4"/>
    <a:srgbClr val="2EC0AF"/>
    <a:srgbClr val="2EC0B9"/>
    <a:srgbClr val="2DC1A5"/>
    <a:srgbClr val="30BBBE"/>
    <a:srgbClr val="42CDD0"/>
    <a:srgbClr val="44C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BE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235796"/>
            <a:ext cx="1907704" cy="19077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339502"/>
            <a:ext cx="45365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приоритетных задачах реализации </a:t>
            </a:r>
          </a:p>
          <a:p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молодежной политики на 2021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68902" y="2833240"/>
            <a:ext cx="19545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января 2021 года</a:t>
            </a:r>
          </a:p>
        </p:txBody>
      </p:sp>
    </p:spTree>
    <p:extLst>
      <p:ext uri="{BB962C8B-B14F-4D97-AF65-F5344CB8AC3E}">
        <p14:creationId xmlns:p14="http://schemas.microsoft.com/office/powerpoint/2010/main" val="156028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242888"/>
            <a:ext cx="82962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28702"/>
            <a:ext cx="4572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Бугаев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привел в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ряд проектов грантового конкурса Росмолодежи, которые направлены на обеспечение цифровой безопасности: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9528" y="2715766"/>
            <a:ext cx="6372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рамках национального проекта «Культура» мы предоставляем средства на создание социально значимого контента. Реализуются проекты, направленные на то, чтобы научить людей распознавать фейк-ньюз».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99948"/>
            <a:ext cx="4604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Цифровая безопасность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372" y="4143669"/>
            <a:ext cx="999831" cy="9998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169" y="0"/>
            <a:ext cx="999831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1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242888"/>
            <a:ext cx="82962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242888"/>
            <a:ext cx="82962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242888"/>
            <a:ext cx="82962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5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579"/>
            <a:ext cx="6912768" cy="488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2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43920"/>
            <a:ext cx="6462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Форумная </a:t>
            </a:r>
            <a:r>
              <a:rPr lang="ru-RU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кампания 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50642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«Традиционно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пройдут всероссийские форумы и окружные площадки в каждом федеральном округе, а также региональные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форумы».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32240" y="4602719"/>
            <a:ext cx="2271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Бугаев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1442"/>
            <a:ext cx="1068790" cy="10720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7217" y="0"/>
            <a:ext cx="996783" cy="9998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06670" y="2609469"/>
            <a:ext cx="6736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«Формат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проведения зависит от эпидемиологической обстановки в местах проведения, но уже можно сказать, что понятный для всех смешанный онлайн-офлайн формат сохранится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242888"/>
            <a:ext cx="82962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03648" y="1203598"/>
            <a:ext cx="6505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Точки роста и время возможностей</a:t>
            </a:r>
          </a:p>
        </p:txBody>
      </p:sp>
    </p:spTree>
    <p:extLst>
      <p:ext uri="{BB962C8B-B14F-4D97-AF65-F5344CB8AC3E}">
        <p14:creationId xmlns:p14="http://schemas.microsoft.com/office/powerpoint/2010/main" val="35800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242888"/>
            <a:ext cx="82962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242888"/>
            <a:ext cx="82962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242888"/>
            <a:ext cx="829627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747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«Грантовый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Росмолодежи сохранит три формата проведения: заочный, очный и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онлайн».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635888"/>
            <a:ext cx="662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заочном формате запланировано проведение конкурсов для НКО, вузов и граждан Российской Федерации в первой половине </a:t>
            </a: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года». 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3251055"/>
            <a:ext cx="60562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«Очный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онлайн форматы предусмотрены только для физических лиц на конкурсах в рамках форумной кампании в течение всего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года». 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0026"/>
            <a:ext cx="999831" cy="9998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408" y="-23168"/>
            <a:ext cx="999831" cy="9998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63888" y="4841690"/>
            <a:ext cx="1806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 Бугаев</a:t>
            </a:r>
          </a:p>
        </p:txBody>
      </p:sp>
    </p:spTree>
    <p:extLst>
      <p:ext uri="{BB962C8B-B14F-4D97-AF65-F5344CB8AC3E}">
        <p14:creationId xmlns:p14="http://schemas.microsoft.com/office/powerpoint/2010/main" val="247054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174</Words>
  <Application>Microsoft Office PowerPoint</Application>
  <PresentationFormat>Экран (16:9)</PresentationFormat>
  <Paragraphs>15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Екатерина Рязанцева</cp:lastModifiedBy>
  <cp:revision>24</cp:revision>
  <dcterms:created xsi:type="dcterms:W3CDTF">2020-01-15T13:41:20Z</dcterms:created>
  <dcterms:modified xsi:type="dcterms:W3CDTF">2021-01-27T19:12:25Z</dcterms:modified>
</cp:coreProperties>
</file>