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280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3916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7960" y="4764000"/>
            <a:ext cx="277254" cy="279178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ctr">
            <a:spAutoFit/>
          </a:bodyPr>
          <a:lstStyle>
            <a:lvl1pPr algn="r" defTabSz="914400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Автоматизированная информационная система  «Молодежь России»"/>
          <p:cNvSpPr txBox="1"/>
          <p:nvPr/>
        </p:nvSpPr>
        <p:spPr>
          <a:xfrm>
            <a:off x="548957" y="1159282"/>
            <a:ext cx="8549324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/>
            </a:pPr>
            <a:r>
              <a:t>Автоматизированная информационная система </a:t>
            </a:r>
            <a:br/>
            <a:r>
              <a:t>«Молодежь России» </a:t>
            </a:r>
          </a:p>
        </p:txBody>
      </p:sp>
      <p:pic>
        <p:nvPicPr>
          <p:cNvPr id="2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9138" cy="1491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виркл"/>
          <p:cNvSpPr/>
          <p:nvPr/>
        </p:nvSpPr>
        <p:spPr>
          <a:xfrm>
            <a:off x="250826" y="195263"/>
            <a:ext cx="8569325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54" name="Как осуществляется регистрация в                                  АИС «Молодежь России?"/>
          <p:cNvSpPr txBox="1"/>
          <p:nvPr/>
        </p:nvSpPr>
        <p:spPr>
          <a:xfrm>
            <a:off x="438488" y="303609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Как осуществляется регистрация в                                  АИС «Молодежь России?</a:t>
            </a:r>
          </a:p>
        </p:txBody>
      </p:sp>
      <p:pic>
        <p:nvPicPr>
          <p:cNvPr id="55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582"/>
            <a:ext cx="9144000" cy="3921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виркл"/>
          <p:cNvSpPr/>
          <p:nvPr/>
        </p:nvSpPr>
        <p:spPr>
          <a:xfrm>
            <a:off x="250826" y="195263"/>
            <a:ext cx="8569325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58" name="Как осуществляется регистрация в                                  АИС «Молодежь России?"/>
          <p:cNvSpPr txBox="1"/>
          <p:nvPr/>
        </p:nvSpPr>
        <p:spPr>
          <a:xfrm>
            <a:off x="438488" y="303609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Как осуществляется регистрация в                                  АИС «Молодежь России?</a:t>
            </a:r>
          </a:p>
        </p:txBody>
      </p:sp>
      <p:pic>
        <p:nvPicPr>
          <p:cNvPr id="59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582"/>
            <a:ext cx="9144000" cy="3921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виркл"/>
          <p:cNvSpPr/>
          <p:nvPr/>
        </p:nvSpPr>
        <p:spPr>
          <a:xfrm>
            <a:off x="250826" y="195263"/>
            <a:ext cx="8569325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62" name="Как осуществляется регистрация в                                  АИС «Молодежь России?"/>
          <p:cNvSpPr txBox="1"/>
          <p:nvPr/>
        </p:nvSpPr>
        <p:spPr>
          <a:xfrm>
            <a:off x="438488" y="303609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Как осуществляется регистрация в                                  АИС «Молодежь России?</a:t>
            </a:r>
          </a:p>
        </p:txBody>
      </p:sp>
      <p:pic>
        <p:nvPicPr>
          <p:cNvPr id="63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507"/>
            <a:ext cx="9144000" cy="3294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Снимок экрана 2021-01-28 в 23.11.16.png" descr="Снимок экрана 2021-01-28 в 23.11.16.png"/>
          <p:cNvPicPr>
            <a:picLocks noChangeAspect="1"/>
          </p:cNvPicPr>
          <p:nvPr/>
        </p:nvPicPr>
        <p:blipFill>
          <a:blip r:embed="rId2"/>
          <a:srcRect l="94" r="23616" b="10038"/>
          <a:stretch>
            <a:fillRect/>
          </a:stretch>
        </p:blipFill>
        <p:spPr>
          <a:xfrm>
            <a:off x="0" y="498865"/>
            <a:ext cx="9144000" cy="448159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Прямоугольник"/>
          <p:cNvSpPr/>
          <p:nvPr/>
        </p:nvSpPr>
        <p:spPr>
          <a:xfrm>
            <a:off x="38099" y="3866815"/>
            <a:ext cx="1638698" cy="33981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Сквиркл"/>
          <p:cNvSpPr/>
          <p:nvPr/>
        </p:nvSpPr>
        <p:spPr>
          <a:xfrm>
            <a:off x="250826" y="24141"/>
            <a:ext cx="8569325" cy="972742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68" name="Как осуществляется регистрация на мероприятия в                                  АИС «Молодежь России?"/>
          <p:cNvSpPr txBox="1"/>
          <p:nvPr/>
        </p:nvSpPr>
        <p:spPr>
          <a:xfrm>
            <a:off x="438488" y="213770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Как осуществляется регистрация на мероприятия в                                  АИС «Молодежь России?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Снимок экрана 2021-01-28 в 23.14.28.png" descr="Снимок экрана 2021-01-28 в 23.14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25"/>
            <a:ext cx="9144000" cy="38290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Сквиркл"/>
          <p:cNvSpPr/>
          <p:nvPr/>
        </p:nvSpPr>
        <p:spPr>
          <a:xfrm>
            <a:off x="287337" y="30723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72" name="Как осуществляется регистрация на мероприятия в                                  АИС «Молодежь России?"/>
          <p:cNvSpPr txBox="1"/>
          <p:nvPr/>
        </p:nvSpPr>
        <p:spPr>
          <a:xfrm>
            <a:off x="475000" y="139069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осуществляется</a:t>
            </a:r>
            <a:r>
              <a:rPr dirty="0"/>
              <a:t> </a:t>
            </a:r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мероприятия</a:t>
            </a:r>
            <a:r>
              <a:rPr dirty="0"/>
              <a:t> в                                  АИС «</a:t>
            </a:r>
            <a:r>
              <a:rPr dirty="0" err="1"/>
              <a:t>Молодежь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?</a:t>
            </a:r>
          </a:p>
        </p:txBody>
      </p:sp>
      <p:sp>
        <p:nvSpPr>
          <p:cNvPr id="73" name="Прямоугольник"/>
          <p:cNvSpPr/>
          <p:nvPr/>
        </p:nvSpPr>
        <p:spPr>
          <a:xfrm>
            <a:off x="670513" y="1552337"/>
            <a:ext cx="1195444" cy="270819"/>
          </a:xfrm>
          <a:prstGeom prst="rect">
            <a:avLst/>
          </a:prstGeom>
          <a:ln w="50800">
            <a:solidFill>
              <a:srgbClr val="FF0B2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" name="Линия"/>
          <p:cNvSpPr/>
          <p:nvPr/>
        </p:nvSpPr>
        <p:spPr>
          <a:xfrm flipH="1" flipV="1">
            <a:off x="7159290" y="1321982"/>
            <a:ext cx="570629" cy="427971"/>
          </a:xfrm>
          <a:prstGeom prst="line">
            <a:avLst/>
          </a:prstGeom>
          <a:ln w="63500">
            <a:solidFill>
              <a:srgbClr val="FF132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5" name="Если  мероприятия не отображаются …"/>
          <p:cNvSpPr txBox="1"/>
          <p:nvPr/>
        </p:nvSpPr>
        <p:spPr>
          <a:xfrm>
            <a:off x="798850" y="728888"/>
            <a:ext cx="7546300" cy="371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C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Если  мероприятия не отображаются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rezentatsia_ais_pages-to-jpg-0018.jpg" descr="prezentatsia_ais_pages-to-jpg-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Снимок экрана 2021-01-28 в 22.52.51.png" descr="Снимок экрана 2021-01-28 в 22.52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238"/>
            <a:ext cx="9144000" cy="36290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Сквиркл">
            <a:extLst>
              <a:ext uri="{FF2B5EF4-FFF2-40B4-BE49-F238E27FC236}">
                <a16:creationId xmlns:a16="http://schemas.microsoft.com/office/drawing/2014/main" xmlns="" id="{07B2115A-CEAD-40DD-A780-521071B0C5CF}"/>
              </a:ext>
            </a:extLst>
          </p:cNvPr>
          <p:cNvSpPr/>
          <p:nvPr/>
        </p:nvSpPr>
        <p:spPr>
          <a:xfrm>
            <a:off x="287337" y="30723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4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C1B6946D-6894-4015-8D8D-B32EC418B250}"/>
              </a:ext>
            </a:extLst>
          </p:cNvPr>
          <p:cNvSpPr txBox="1"/>
          <p:nvPr/>
        </p:nvSpPr>
        <p:spPr>
          <a:xfrm>
            <a:off x="475000" y="139070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Как выглядит личный кабинет администратора мероприятий в регионах в</a:t>
            </a:r>
            <a:r>
              <a:rPr dirty="0"/>
              <a:t>АИС «</a:t>
            </a:r>
            <a:r>
              <a:rPr dirty="0" err="1"/>
              <a:t>Молодежь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Снимок экрана 2021-01-28 в 22.53.08.png" descr="Снимок экрана 2021-01-28 в 22.53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238"/>
            <a:ext cx="9144000" cy="36290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Сквиркл">
            <a:extLst>
              <a:ext uri="{FF2B5EF4-FFF2-40B4-BE49-F238E27FC236}">
                <a16:creationId xmlns:a16="http://schemas.microsoft.com/office/drawing/2014/main" xmlns="" id="{DC039588-0AC7-4A53-907B-D2152A373DAD}"/>
              </a:ext>
            </a:extLst>
          </p:cNvPr>
          <p:cNvSpPr/>
          <p:nvPr/>
        </p:nvSpPr>
        <p:spPr>
          <a:xfrm>
            <a:off x="287337" y="30723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4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640DE34C-2E2C-4C0C-86FF-C2276A9CF045}"/>
              </a:ext>
            </a:extLst>
          </p:cNvPr>
          <p:cNvSpPr txBox="1"/>
          <p:nvPr/>
        </p:nvSpPr>
        <p:spPr>
          <a:xfrm>
            <a:off x="475000" y="139070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Как выглядит личный кабинет администратора мероприятий в регионах в</a:t>
            </a:r>
            <a:r>
              <a:rPr dirty="0"/>
              <a:t>АИС «</a:t>
            </a:r>
            <a:r>
              <a:rPr dirty="0" err="1"/>
              <a:t>Молодежь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Снимок экрана 2021-01-28 в 22.54.43.png" descr="Снимок экрана 2021-01-28 в 22.54.43.png"/>
          <p:cNvPicPr>
            <a:picLocks noChangeAspect="1"/>
          </p:cNvPicPr>
          <p:nvPr/>
        </p:nvPicPr>
        <p:blipFill>
          <a:blip r:embed="rId2"/>
          <a:srcRect l="11362"/>
          <a:stretch>
            <a:fillRect/>
          </a:stretch>
        </p:blipFill>
        <p:spPr>
          <a:xfrm>
            <a:off x="-253439" y="485782"/>
            <a:ext cx="9316963" cy="417169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Сквиркл">
            <a:extLst>
              <a:ext uri="{FF2B5EF4-FFF2-40B4-BE49-F238E27FC236}">
                <a16:creationId xmlns:a16="http://schemas.microsoft.com/office/drawing/2014/main" xmlns="" id="{2E257F23-A1A9-4850-9D65-565ED5AB0ECA}"/>
              </a:ext>
            </a:extLst>
          </p:cNvPr>
          <p:cNvSpPr/>
          <p:nvPr/>
        </p:nvSpPr>
        <p:spPr>
          <a:xfrm>
            <a:off x="287336" y="102834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4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68E0C84D-D3E6-4431-91DD-E519B7469328}"/>
              </a:ext>
            </a:extLst>
          </p:cNvPr>
          <p:cNvSpPr txBox="1"/>
          <p:nvPr/>
        </p:nvSpPr>
        <p:spPr>
          <a:xfrm>
            <a:off x="474999" y="139069"/>
            <a:ext cx="8194001" cy="124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Как подать заявку на модерацию вашего мероприятия муниципального образования  в </a:t>
            </a:r>
          </a:p>
          <a:p>
            <a:r>
              <a:rPr dirty="0"/>
              <a:t>АИС «</a:t>
            </a:r>
            <a:r>
              <a:rPr dirty="0" err="1"/>
              <a:t>Молодежь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Снимок экрана 2021-01-28 в 22.56.02.png" descr="Снимок экрана 2021-01-28 в 22.56.02.png"/>
          <p:cNvPicPr>
            <a:picLocks noChangeAspect="1"/>
          </p:cNvPicPr>
          <p:nvPr/>
        </p:nvPicPr>
        <p:blipFill>
          <a:blip r:embed="rId2"/>
          <a:srcRect l="14394" r="3174"/>
          <a:stretch>
            <a:fillRect/>
          </a:stretch>
        </p:blipFill>
        <p:spPr>
          <a:xfrm>
            <a:off x="0" y="265552"/>
            <a:ext cx="9144000" cy="47838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Сквиркл">
            <a:extLst>
              <a:ext uri="{FF2B5EF4-FFF2-40B4-BE49-F238E27FC236}">
                <a16:creationId xmlns:a16="http://schemas.microsoft.com/office/drawing/2014/main" xmlns="" id="{48D0B34C-B9E8-4990-B1CE-3B0B1E76C75C}"/>
              </a:ext>
            </a:extLst>
          </p:cNvPr>
          <p:cNvSpPr/>
          <p:nvPr/>
        </p:nvSpPr>
        <p:spPr>
          <a:xfrm>
            <a:off x="287337" y="0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4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55561951-2729-4773-95BE-EA87BDA4096E}"/>
              </a:ext>
            </a:extLst>
          </p:cNvPr>
          <p:cNvSpPr txBox="1"/>
          <p:nvPr/>
        </p:nvSpPr>
        <p:spPr>
          <a:xfrm>
            <a:off x="475000" y="36235"/>
            <a:ext cx="8194001" cy="124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Как подать заявку на модерацию вашего мероприятия муниципального образования  в </a:t>
            </a:r>
          </a:p>
          <a:p>
            <a:r>
              <a:rPr dirty="0"/>
              <a:t>АИС «</a:t>
            </a:r>
            <a:r>
              <a:rPr dirty="0" err="1"/>
              <a:t>Молодежь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rezentatsia_ais_pages-to-jpg-0002.jpg" descr="prezentatsia_ais_pages-to-jpg-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Снимок экрана 2021-01-28 в 22.56.39.png" descr="Снимок экрана 2021-01-28 в 22.56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061081"/>
            <a:ext cx="9144000" cy="394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Сквиркл">
            <a:extLst>
              <a:ext uri="{FF2B5EF4-FFF2-40B4-BE49-F238E27FC236}">
                <a16:creationId xmlns:a16="http://schemas.microsoft.com/office/drawing/2014/main" xmlns="" id="{E0D96EFF-4BBD-468F-9662-3F9533A75755}"/>
              </a:ext>
            </a:extLst>
          </p:cNvPr>
          <p:cNvSpPr/>
          <p:nvPr/>
        </p:nvSpPr>
        <p:spPr>
          <a:xfrm>
            <a:off x="287336" y="102834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4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14A28933-F1D5-44BB-9B6E-0B1BFBD7F90D}"/>
              </a:ext>
            </a:extLst>
          </p:cNvPr>
          <p:cNvSpPr txBox="1"/>
          <p:nvPr/>
        </p:nvSpPr>
        <p:spPr>
          <a:xfrm>
            <a:off x="474999" y="139069"/>
            <a:ext cx="8194001" cy="124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Как подать заявку на модерацию вашего мероприятия муниципального образования  в </a:t>
            </a:r>
          </a:p>
          <a:p>
            <a:r>
              <a:rPr dirty="0"/>
              <a:t>АИС «</a:t>
            </a:r>
            <a:r>
              <a:rPr dirty="0" err="1"/>
              <a:t>Молодежь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Снимок экрана 2021-01-28 в 22.57.02.png" descr="Снимок экрана 2021-01-28 в 22.57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801"/>
            <a:ext cx="9144000" cy="3133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Овал Овал" descr="Овал Овал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57" y="1168246"/>
            <a:ext cx="2185889" cy="852154"/>
          </a:xfrm>
          <a:prstGeom prst="rect">
            <a:avLst/>
          </a:prstGeom>
        </p:spPr>
      </p:pic>
      <p:sp>
        <p:nvSpPr>
          <p:cNvPr id="4" name="Сквиркл">
            <a:extLst>
              <a:ext uri="{FF2B5EF4-FFF2-40B4-BE49-F238E27FC236}">
                <a16:creationId xmlns:a16="http://schemas.microsoft.com/office/drawing/2014/main" xmlns="" id="{81CCEDE9-2DD0-4698-B5FB-2E7A4B8EFE91}"/>
              </a:ext>
            </a:extLst>
          </p:cNvPr>
          <p:cNvSpPr/>
          <p:nvPr/>
        </p:nvSpPr>
        <p:spPr>
          <a:xfrm>
            <a:off x="287337" y="0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5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853A52F3-407E-411C-B7AC-C51C5BDDE2E3}"/>
              </a:ext>
            </a:extLst>
          </p:cNvPr>
          <p:cNvSpPr txBox="1"/>
          <p:nvPr/>
        </p:nvSpPr>
        <p:spPr>
          <a:xfrm>
            <a:off x="475000" y="36235"/>
            <a:ext cx="8194001" cy="124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Как подать заявку на модерацию вашего мероприятия муниципального образования  в </a:t>
            </a:r>
          </a:p>
          <a:p>
            <a:r>
              <a:rPr dirty="0"/>
              <a:t>АИС «</a:t>
            </a:r>
            <a:r>
              <a:rPr dirty="0" err="1"/>
              <a:t>Молодежь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Снимок экрана 2021-01-28 в 22.57.53.png" descr="Снимок экрана 2021-01-28 в 22.57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6" y="1352828"/>
            <a:ext cx="9144000" cy="340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Овал Овал" descr="Овал Овал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17922" y="1265253"/>
            <a:ext cx="2221856" cy="838201"/>
          </a:xfrm>
          <a:prstGeom prst="rect">
            <a:avLst/>
          </a:prstGeom>
        </p:spPr>
      </p:pic>
      <p:sp>
        <p:nvSpPr>
          <p:cNvPr id="4" name="Сквиркл">
            <a:extLst>
              <a:ext uri="{FF2B5EF4-FFF2-40B4-BE49-F238E27FC236}">
                <a16:creationId xmlns:a16="http://schemas.microsoft.com/office/drawing/2014/main" xmlns="" id="{8815C98C-D768-4A8D-93A2-35547F4B40D7}"/>
              </a:ext>
            </a:extLst>
          </p:cNvPr>
          <p:cNvSpPr/>
          <p:nvPr/>
        </p:nvSpPr>
        <p:spPr>
          <a:xfrm>
            <a:off x="287336" y="102834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5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84C5D032-2A79-4C1E-94D2-080D69C0E546}"/>
              </a:ext>
            </a:extLst>
          </p:cNvPr>
          <p:cNvSpPr txBox="1"/>
          <p:nvPr/>
        </p:nvSpPr>
        <p:spPr>
          <a:xfrm>
            <a:off x="474999" y="139069"/>
            <a:ext cx="8194001" cy="124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Как подать заявку на модерацию вашего мероприятия муниципального образования  в </a:t>
            </a:r>
          </a:p>
          <a:p>
            <a:r>
              <a:rPr dirty="0"/>
              <a:t>АИС «</a:t>
            </a:r>
            <a:r>
              <a:rPr dirty="0" err="1"/>
              <a:t>Молодежь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виркл">
            <a:extLst>
              <a:ext uri="{FF2B5EF4-FFF2-40B4-BE49-F238E27FC236}">
                <a16:creationId xmlns:a16="http://schemas.microsoft.com/office/drawing/2014/main" xmlns="" id="{3F80A23C-376C-47E1-BB72-FBDD77C3B507}"/>
              </a:ext>
            </a:extLst>
          </p:cNvPr>
          <p:cNvSpPr/>
          <p:nvPr/>
        </p:nvSpPr>
        <p:spPr>
          <a:xfrm>
            <a:off x="287335" y="56092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5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13D42028-F620-427B-8964-C60E6AAADFF4}"/>
              </a:ext>
            </a:extLst>
          </p:cNvPr>
          <p:cNvSpPr txBox="1"/>
          <p:nvPr/>
        </p:nvSpPr>
        <p:spPr>
          <a:xfrm>
            <a:off x="474998" y="218480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Вы можете посмотреть историю модерации вашего мероприятия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08B4F8-4BD3-4807-85A9-2BBF601D5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50" y="1111322"/>
            <a:ext cx="9623394" cy="3693509"/>
          </a:xfrm>
          <a:prstGeom prst="rect">
            <a:avLst/>
          </a:prstGeom>
        </p:spPr>
      </p:pic>
      <p:pic>
        <p:nvPicPr>
          <p:cNvPr id="98" name="Овал Овал" descr="Овал Овал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70" y="2909657"/>
            <a:ext cx="2694326" cy="8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57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Снимок экрана 2021-01-28 в 22.58.13.png" descr="Снимок экрана 2021-01-28 в 22.58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631"/>
            <a:ext cx="9144000" cy="373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Овал Овал" descr="Овал Овал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77" y="3303528"/>
            <a:ext cx="1988146" cy="569342"/>
          </a:xfrm>
          <a:prstGeom prst="rect">
            <a:avLst/>
          </a:prstGeom>
        </p:spPr>
      </p:pic>
      <p:sp>
        <p:nvSpPr>
          <p:cNvPr id="4" name="Сквиркл">
            <a:extLst>
              <a:ext uri="{FF2B5EF4-FFF2-40B4-BE49-F238E27FC236}">
                <a16:creationId xmlns:a16="http://schemas.microsoft.com/office/drawing/2014/main" xmlns="" id="{3F80A23C-376C-47E1-BB72-FBDD77C3B507}"/>
              </a:ext>
            </a:extLst>
          </p:cNvPr>
          <p:cNvSpPr/>
          <p:nvPr/>
        </p:nvSpPr>
        <p:spPr>
          <a:xfrm>
            <a:off x="287335" y="56092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5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13D42028-F620-427B-8964-C60E6AAADFF4}"/>
              </a:ext>
            </a:extLst>
          </p:cNvPr>
          <p:cNvSpPr txBox="1"/>
          <p:nvPr/>
        </p:nvSpPr>
        <p:spPr>
          <a:xfrm>
            <a:off x="474998" y="218480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Вы можете посмотреть историю модерации вашего мероприятия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Снимок экрана 2021-01-28 в 22.58.26.png" descr="Снимок экрана 2021-01-28 в 22.58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028832"/>
            <a:ext cx="9144000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Сквиркл">
            <a:extLst>
              <a:ext uri="{FF2B5EF4-FFF2-40B4-BE49-F238E27FC236}">
                <a16:creationId xmlns:a16="http://schemas.microsoft.com/office/drawing/2014/main" xmlns="" id="{7DA8D8A8-AE48-4E32-AA23-EB5A87F5B823}"/>
              </a:ext>
            </a:extLst>
          </p:cNvPr>
          <p:cNvSpPr/>
          <p:nvPr/>
        </p:nvSpPr>
        <p:spPr>
          <a:xfrm>
            <a:off x="287335" y="56092"/>
            <a:ext cx="8569326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4" name="Как осуществляется регистрация на мероприятия в                                  АИС «Молодежь России?">
            <a:extLst>
              <a:ext uri="{FF2B5EF4-FFF2-40B4-BE49-F238E27FC236}">
                <a16:creationId xmlns:a16="http://schemas.microsoft.com/office/drawing/2014/main" xmlns="" id="{3D0485CA-8CA2-40A1-A3B2-2BAD7DD0F331}"/>
              </a:ext>
            </a:extLst>
          </p:cNvPr>
          <p:cNvSpPr txBox="1"/>
          <p:nvPr/>
        </p:nvSpPr>
        <p:spPr>
          <a:xfrm>
            <a:off x="474998" y="218480"/>
            <a:ext cx="8194001" cy="86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lang="ru-RU" dirty="0"/>
              <a:t>Вы можете посмотреть историю модерации вашего мероприятия</a:t>
            </a:r>
            <a:endParaRPr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rezentatsia_ais_pages-to-jpg-0019.jpg" descr="prezentatsia_ais_pages-to-jpg-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виркл"/>
          <p:cNvSpPr/>
          <p:nvPr/>
        </p:nvSpPr>
        <p:spPr>
          <a:xfrm>
            <a:off x="250826" y="195263"/>
            <a:ext cx="8569325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26" name="Что такое АИС «Молодежь России» и какие у нее «+» ?"/>
          <p:cNvSpPr txBox="1"/>
          <p:nvPr/>
        </p:nvSpPr>
        <p:spPr>
          <a:xfrm>
            <a:off x="438488" y="519113"/>
            <a:ext cx="8194001" cy="47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Что такое АИС «Молодежь России» и какие у нее «+» ?</a:t>
            </a:r>
          </a:p>
        </p:txBody>
      </p:sp>
      <p:sp>
        <p:nvSpPr>
          <p:cNvPr id="27" name="-   это система регистрации на молодежные мероприятия Федерального агентства по делам молодежи, органов исполнительной власти субъектов Российской Федерации, реализующие государственную молодежную политику."/>
          <p:cNvSpPr txBox="1"/>
          <p:nvPr/>
        </p:nvSpPr>
        <p:spPr>
          <a:xfrm>
            <a:off x="367050" y="1600200"/>
            <a:ext cx="8409900" cy="231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+mn-lt"/>
                <a:ea typeface="+mn-ea"/>
                <a:cs typeface="+mn-cs"/>
                <a:sym typeface="Times New Roman"/>
              </a:defRPr>
            </a:pPr>
            <a:r>
              <a:t>   </a:t>
            </a:r>
            <a:r>
              <a:rPr sz="2800"/>
              <a:t>-   это система регистрации на молодежные мероприятия Федерального агентства по делам молодежи, органов исполнительной власти субъектов Российской Федерации, реализующие государственную молодежную политику.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виркл"/>
          <p:cNvSpPr/>
          <p:nvPr/>
        </p:nvSpPr>
        <p:spPr>
          <a:xfrm>
            <a:off x="250826" y="195263"/>
            <a:ext cx="8569325" cy="594122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30" name="«+» от регистрации в АИС для молодежи"/>
          <p:cNvSpPr txBox="1"/>
          <p:nvPr/>
        </p:nvSpPr>
        <p:spPr>
          <a:xfrm>
            <a:off x="438488" y="303609"/>
            <a:ext cx="8194001" cy="47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 «+» от регистрации в АИС для молодежи </a:t>
            </a:r>
          </a:p>
        </p:txBody>
      </p:sp>
      <p:sp>
        <p:nvSpPr>
          <p:cNvPr id="31" name="Сквиркл"/>
          <p:cNvSpPr/>
          <p:nvPr/>
        </p:nvSpPr>
        <p:spPr>
          <a:xfrm>
            <a:off x="323850" y="951309"/>
            <a:ext cx="8496300" cy="810816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560" cap="sq">
            <a:solidFill>
              <a:srgbClr val="B9CDE5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32" name="Единый доступ к мероприятиям, проводимым на региональном, окружном, федеральном и международном уровнях."/>
          <p:cNvSpPr txBox="1"/>
          <p:nvPr/>
        </p:nvSpPr>
        <p:spPr>
          <a:xfrm>
            <a:off x="511513" y="1006078"/>
            <a:ext cx="7762201" cy="776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403152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Единый доступ к мероприятиям, проводимым на региональном, окружном, федеральном и международном уровнях</a:t>
            </a:r>
            <a:r>
              <a:rPr sz="2000"/>
              <a:t>.</a:t>
            </a:r>
          </a:p>
        </p:txBody>
      </p:sp>
      <p:sp>
        <p:nvSpPr>
          <p:cNvPr id="33" name="Сквиркл"/>
          <p:cNvSpPr/>
          <p:nvPr/>
        </p:nvSpPr>
        <p:spPr>
          <a:xfrm>
            <a:off x="323850" y="1977628"/>
            <a:ext cx="8496300" cy="647701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560" cap="sq">
            <a:solidFill>
              <a:srgbClr val="B9CDE5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34" name="Оперативное получение информации о начале и окончании регистрации на интересующие мероприятия."/>
          <p:cNvSpPr txBox="1"/>
          <p:nvPr/>
        </p:nvSpPr>
        <p:spPr>
          <a:xfrm>
            <a:off x="367051" y="1977628"/>
            <a:ext cx="8122563" cy="776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403152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Оперативное получение информации о начале и окончании регистрации на интересующие мероприятия</a:t>
            </a:r>
            <a:r>
              <a:rPr sz="2000"/>
              <a:t>.</a:t>
            </a:r>
          </a:p>
        </p:txBody>
      </p:sp>
      <p:sp>
        <p:nvSpPr>
          <p:cNvPr id="35" name="Сквиркл"/>
          <p:cNvSpPr/>
          <p:nvPr/>
        </p:nvSpPr>
        <p:spPr>
          <a:xfrm>
            <a:off x="323850" y="2842022"/>
            <a:ext cx="8496300" cy="1079897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560" cap="sq">
            <a:solidFill>
              <a:srgbClr val="B9CDE5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36" name="Возможность получения баллов за участие в мероприятии,                                                     что дает возможность зарекомендовать себя для участия в будущем."/>
          <p:cNvSpPr txBox="1"/>
          <p:nvPr/>
        </p:nvSpPr>
        <p:spPr>
          <a:xfrm>
            <a:off x="438487" y="3003947"/>
            <a:ext cx="8051126" cy="111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just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403152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Возможность получения баллов за участие в мероприятии,                                                     что дает возможность зарекомендовать себя для участия в будущем.</a:t>
            </a:r>
          </a:p>
        </p:txBody>
      </p:sp>
      <p:sp>
        <p:nvSpPr>
          <p:cNvPr id="37" name="Сквиркл"/>
          <p:cNvSpPr/>
          <p:nvPr/>
        </p:nvSpPr>
        <p:spPr>
          <a:xfrm>
            <a:off x="323850" y="4137422"/>
            <a:ext cx="8496300" cy="648891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560" cap="sq">
            <a:solidFill>
              <a:srgbClr val="B9CDE5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38" name="Формирование кадрового резерва для организаций, учреждений области."/>
          <p:cNvSpPr txBox="1"/>
          <p:nvPr/>
        </p:nvSpPr>
        <p:spPr>
          <a:xfrm>
            <a:off x="438488" y="4137422"/>
            <a:ext cx="8122563" cy="77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just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403152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Формирование кадрового резерва для организаций, учреждений области.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rezentatsia_ais_pages-to-jpg-0006.jpg" descr="prezentatsia_ais_pages-to-jpg-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rezentatsia_ais_pages-to-jpg-0007.jpg" descr="prezentatsia_ais_pages-to-jpg-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rezentatsia_ais_pages-to-jpg-0008.jpg" descr="prezentatsia_ais_pages-to-jpg-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rezentatsia_ais_pages-to-jpg-0011.jpg" descr="prezentatsia_ais_pages-to-jpg-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виркл"/>
          <p:cNvSpPr/>
          <p:nvPr/>
        </p:nvSpPr>
        <p:spPr>
          <a:xfrm>
            <a:off x="285751" y="160734"/>
            <a:ext cx="8569325" cy="97274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 cap="sq"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  <p:sp>
        <p:nvSpPr>
          <p:cNvPr id="49" name="Адрес:https://myrosmol.ru"/>
          <p:cNvSpPr txBox="1"/>
          <p:nvPr/>
        </p:nvSpPr>
        <p:spPr>
          <a:xfrm>
            <a:off x="438488" y="411956"/>
            <a:ext cx="8194001" cy="77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+mn-lt"/>
                <a:ea typeface="+mn-ea"/>
                <a:cs typeface="+mn-cs"/>
                <a:sym typeface="Times New Roman"/>
              </a:defRPr>
            </a:pPr>
            <a:r>
              <a:t>Адрес:</a:t>
            </a:r>
            <a:r>
              <a:rPr b="1"/>
              <a:t>https://myrosmol.ru</a:t>
            </a:r>
          </a:p>
        </p:txBody>
      </p:sp>
      <p:pic>
        <p:nvPicPr>
          <p:cNvPr id="5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928"/>
            <a:ext cx="9144000" cy="3813572"/>
          </a:xfrm>
          <a:prstGeom prst="rect">
            <a:avLst/>
          </a:prstGeom>
          <a:ln w="12700">
            <a:miter lim="400000"/>
          </a:ln>
          <a:effectLst>
            <a:outerShdw blurRad="63500" dist="139498" dir="2700000" rotWithShape="0">
              <a:srgbClr val="333333">
                <a:alpha val="65017"/>
              </a:srgbClr>
            </a:outerShdw>
          </a:effectLst>
        </p:spPr>
      </p:pic>
      <p:sp>
        <p:nvSpPr>
          <p:cNvPr id="51" name="Прямоугольник"/>
          <p:cNvSpPr/>
          <p:nvPr/>
        </p:nvSpPr>
        <p:spPr>
          <a:xfrm>
            <a:off x="1187451" y="1221582"/>
            <a:ext cx="2016125" cy="540544"/>
          </a:xfrm>
          <a:prstGeom prst="rect">
            <a:avLst/>
          </a:prstGeom>
          <a:ln w="25560" cap="sq">
            <a:solidFill>
              <a:srgbClr val="C00000"/>
            </a:solidFill>
          </a:ln>
        </p:spPr>
        <p:txBody>
          <a:bodyPr lIns="45719" rIns="45719" anchor="ctr"/>
          <a:lstStyle/>
          <a:p>
            <a:pPr defTabSz="91440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286</Words>
  <Application>Microsoft Office PowerPoint</Application>
  <PresentationFormat>Экран (16:9)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Андрей</cp:lastModifiedBy>
  <cp:revision>4</cp:revision>
  <dcterms:modified xsi:type="dcterms:W3CDTF">2021-01-29T07:50:00Z</dcterms:modified>
</cp:coreProperties>
</file>